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5" r:id="rId11"/>
    <p:sldId id="268" r:id="rId12"/>
    <p:sldId id="269" r:id="rId13"/>
    <p:sldId id="270" r:id="rId14"/>
    <p:sldId id="266" r:id="rId15"/>
    <p:sldId id="271" r:id="rId16"/>
    <p:sldId id="276" r:id="rId17"/>
    <p:sldId id="272" r:id="rId18"/>
    <p:sldId id="277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1" autoAdjust="0"/>
    <p:restoredTop sz="94660"/>
  </p:normalViewPr>
  <p:slideViewPr>
    <p:cSldViewPr>
      <p:cViewPr varScale="1">
        <p:scale>
          <a:sx n="84" d="100"/>
          <a:sy n="84" d="100"/>
        </p:scale>
        <p:origin x="1445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60AC1-6A3D-4F2F-ADFF-EA5BBA0651BB}" type="datetimeFigureOut">
              <a:rPr lang="ru-RU" smtClean="0"/>
              <a:pPr/>
              <a:t>19.01.2024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A7A61-F86B-43AC-BB47-1BAF20D852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Рабочий стол\Новая папка (2)\1674814242_bogatyr-club-p-originalnii-fon-dlya-prezentatsii-fon-vkon-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85927"/>
            <a:ext cx="7772400" cy="1814524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Программа воспитания  </a:t>
            </a:r>
            <a:b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</a:b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Georgia" pitchFamily="18" charset="0"/>
              </a:rPr>
              <a:t>Вчера. Сегодня. Завтра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5500702"/>
            <a:ext cx="5772168" cy="63816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Воспитатель МБДОУ «Детский сад «Алёнушка»с. Золотая Долина  Жохова Юлия Сергеевна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Общегражданские  </a:t>
            </a:r>
            <a:r>
              <a:rPr lang="ru-RU" b="1" i="1" dirty="0"/>
              <a:t>праздники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4500570"/>
            <a:ext cx="2735536" cy="207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20" y="1434417"/>
            <a:ext cx="3011884" cy="2258913"/>
          </a:xfrm>
        </p:spPr>
      </p:pic>
      <p:pic>
        <p:nvPicPr>
          <p:cNvPr id="1029" name="Picture 5" descr="C:\Users\Пользователь\Desktop\фото  мой телефон\11\16544710957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1" y="4357694"/>
            <a:ext cx="2907435" cy="218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Пользователь\Desktop\фото  мой телефон\IMG_20211229_11234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90" y="1488514"/>
            <a:ext cx="2625954" cy="19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Пользователь\Desktop\фото  мой телефон\Новая папка (2)\старшая 23 ф (105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04"/>
          <a:stretch>
            <a:fillRect/>
          </a:stretch>
        </p:blipFill>
        <p:spPr bwMode="auto">
          <a:xfrm>
            <a:off x="5982930" y="1478931"/>
            <a:ext cx="3161070" cy="19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r="10328" b="4403"/>
          <a:stretch/>
        </p:blipFill>
        <p:spPr>
          <a:xfrm>
            <a:off x="3253614" y="4365104"/>
            <a:ext cx="3020943" cy="22729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Народные </a:t>
            </a:r>
            <a:r>
              <a:rPr lang="ru-RU" b="1" i="1" dirty="0"/>
              <a:t>праздники</a:t>
            </a:r>
            <a:endParaRPr lang="ru-RU" dirty="0"/>
          </a:p>
        </p:txBody>
      </p:sp>
      <p:pic>
        <p:nvPicPr>
          <p:cNvPr id="11266" name="Picture 2" descr="C:\Users\Пользователь\Downloads\Презентация 24\IMG_20210312_1044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857628"/>
            <a:ext cx="1988465" cy="265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Пользователь\Downloads\Презентация 24\IMG_20210611_1132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4286256"/>
            <a:ext cx="288032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Пользователь\Desktop\фото  мой телефон\IMG_20220112_1103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9816" y="4077072"/>
            <a:ext cx="3310869" cy="248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фото  мой телефон\IMG_20220112_1123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1" y="1500174"/>
            <a:ext cx="2857520" cy="214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1357298"/>
            <a:ext cx="3608037" cy="2405358"/>
          </a:xfrm>
          <a:prstGeom prst="rect">
            <a:avLst/>
          </a:prstGeom>
        </p:spPr>
      </p:pic>
      <p:pic>
        <p:nvPicPr>
          <p:cNvPr id="8194" name="Picture 2" descr="G:\Презентация 24\IMG_20210312_1102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357298"/>
            <a:ext cx="1768073" cy="2357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профессиональные праздники</a:t>
            </a:r>
            <a:endParaRPr lang="ru-RU" dirty="0"/>
          </a:p>
        </p:txBody>
      </p:sp>
      <p:pic>
        <p:nvPicPr>
          <p:cNvPr id="6146" name="Picture 2" descr="C:\Users\Пользователь\Desktop\фото  мой телефон\Новая папка (2)\IMG_20211110_1604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85860"/>
            <a:ext cx="2286016" cy="304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фото  мой телефон\Новая папка (2)\IMG_20211022_155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6" y="1500174"/>
            <a:ext cx="2184188" cy="291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esktop\фото  мой телефон\Новая папка (2)\IMG_20210210_161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610139"/>
            <a:ext cx="2435896" cy="324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ользователь\Desktop\фото  мой телефон\Новая папка (2)\IMG_20210216_1634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75220"/>
            <a:ext cx="1656266" cy="22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ользователь\Desktop\фото  мой телефон\Новая папка (2)\IMG_20210210_1559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27" y="4655976"/>
            <a:ext cx="2824064" cy="211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ользователь\Desktop\фото  мой телефон\Новая папка (2)\IMG_20210210_1559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74" y="4714884"/>
            <a:ext cx="2498459" cy="18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Сезонные</a:t>
            </a:r>
            <a:endParaRPr lang="ru-RU" dirty="0"/>
          </a:p>
        </p:txBody>
      </p:sp>
      <p:pic>
        <p:nvPicPr>
          <p:cNvPr id="7170" name="Picture 2" descr="C:\Users\Пользователь\Desktop\ещё\IMG_20210611_114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1357298"/>
            <a:ext cx="2762270" cy="20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ещё\IMG-20240110-WA009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1" y="1214422"/>
            <a:ext cx="2500330" cy="18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esktop\ещё\IMG_20220610_104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40" y="3714752"/>
            <a:ext cx="2075856" cy="27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Documents and Settings\User\Рабочий стол\для през январь 24\IMG_20220119_0952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915" y="3714752"/>
            <a:ext cx="2254296" cy="3005728"/>
          </a:xfrm>
          <a:prstGeom prst="rect">
            <a:avLst/>
          </a:prstGeom>
          <a:noFill/>
        </p:spPr>
      </p:pic>
      <p:pic>
        <p:nvPicPr>
          <p:cNvPr id="9219" name="Picture 3" descr="C:\Documents and Settings\User\Рабочий стол\для през январь 24\IMG_20221101_1014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5168590"/>
            <a:ext cx="2252546" cy="1689410"/>
          </a:xfrm>
          <a:prstGeom prst="rect">
            <a:avLst/>
          </a:prstGeom>
          <a:noFill/>
        </p:spPr>
      </p:pic>
      <p:pic>
        <p:nvPicPr>
          <p:cNvPr id="9220" name="Picture 4" descr="C:\Documents and Settings\User\Рабочий стол\для през январь 24\IMG_20221103_10491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643182"/>
            <a:ext cx="3276491" cy="2457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/>
              <a:t>Э</a:t>
            </a:r>
            <a:r>
              <a:rPr lang="ru-RU" b="1" i="1" dirty="0" smtClean="0"/>
              <a:t>кологические </a:t>
            </a:r>
            <a:r>
              <a:rPr lang="ru-RU" b="1" i="1" dirty="0"/>
              <a:t>праздники</a:t>
            </a:r>
            <a:endParaRPr lang="ru-RU" dirty="0"/>
          </a:p>
        </p:txBody>
      </p:sp>
      <p:pic>
        <p:nvPicPr>
          <p:cNvPr id="7170" name="Picture 2" descr="C:\Users\Пользователь\Downloads\Презентация 24\IMG_20201023_1305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4500570"/>
            <a:ext cx="1481212" cy="1974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ownloads\Презентация 24\IMG_20210526_0849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14818"/>
            <a:ext cx="2920074" cy="219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esktop\фото  мой телефон\октябрь 23\20-10-2023_12-47-59\IMG_20231020_1546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500174"/>
            <a:ext cx="2786082" cy="208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фото  мой телефон\Новая папка (2)\IMG_20211207_1203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4" y="4500570"/>
            <a:ext cx="2767808" cy="207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Новая папка (2)\IMG-20231102-WA0097.jpg"/>
          <p:cNvPicPr>
            <a:picLocks noChangeAspect="1" noChangeArrowheads="1"/>
          </p:cNvPicPr>
          <p:nvPr/>
        </p:nvPicPr>
        <p:blipFill>
          <a:blip r:embed="rId7" cstate="print"/>
          <a:srcRect t="31250"/>
          <a:stretch>
            <a:fillRect/>
          </a:stretch>
        </p:blipFill>
        <p:spPr bwMode="auto">
          <a:xfrm flipH="1">
            <a:off x="6572264" y="1142984"/>
            <a:ext cx="1871675" cy="3143272"/>
          </a:xfrm>
          <a:prstGeom prst="rect">
            <a:avLst/>
          </a:prstGeom>
          <a:noFill/>
        </p:spPr>
      </p:pic>
      <p:pic>
        <p:nvPicPr>
          <p:cNvPr id="4" name="Picture 3" descr="C:\Documents and Settings\User\Рабочий стол\для през январь 24\IMG_20230421_103512.jpg"/>
          <p:cNvPicPr>
            <a:picLocks noChangeAspect="1" noChangeArrowheads="1"/>
          </p:cNvPicPr>
          <p:nvPr/>
        </p:nvPicPr>
        <p:blipFill>
          <a:blip r:embed="rId8" cstate="print"/>
          <a:srcRect l="14113" t="945" r="15574" b="31577"/>
          <a:stretch>
            <a:fillRect/>
          </a:stretch>
        </p:blipFill>
        <p:spPr bwMode="auto">
          <a:xfrm>
            <a:off x="3714744" y="1428736"/>
            <a:ext cx="2009850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/>
              <a:t>праздники социальной направленности</a:t>
            </a:r>
            <a:endParaRPr lang="ru-RU" dirty="0"/>
          </a:p>
        </p:txBody>
      </p:sp>
      <p:pic>
        <p:nvPicPr>
          <p:cNvPr id="10242" name="Picture 2" descr="C:\Users\Пользователь\Downloads\Презентация 24\IMG_20210902_103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199822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ownloads\Презентация 24\IMG_20210401_10263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7" y="4214819"/>
            <a:ext cx="1897235" cy="25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ownloads\Презентация 24\IMG_20210407_1126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92" y="4095755"/>
            <a:ext cx="1893151" cy="25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Пользователь\Desktop\фото  мой телефон\IMG_20220111_1008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892291"/>
            <a:ext cx="2047336" cy="272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фото  мой телефон\IMG_20220111_10220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571612"/>
            <a:ext cx="1768090" cy="235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ownloads\IMG_20240111_1057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4143380"/>
            <a:ext cx="1835114" cy="244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Пользователь\Desktop\IMG_20240111_1053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4071942"/>
            <a:ext cx="1902220" cy="253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Пользователь\Desktop\IMG_20240111_10535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45" y="1540101"/>
            <a:ext cx="1818090" cy="242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Досуговые события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562" y="1500174"/>
            <a:ext cx="3429023" cy="19288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3929066"/>
            <a:ext cx="2084526" cy="27793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714752"/>
            <a:ext cx="2067694" cy="2756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454" y="714356"/>
            <a:ext cx="1928826" cy="25717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22" y="3571876"/>
            <a:ext cx="2214578" cy="295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F:\Новая папка (2)\IMG_20231012_0807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642918"/>
            <a:ext cx="2089530" cy="2786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40009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Центры </a:t>
            </a:r>
            <a:r>
              <a:rPr lang="ru-RU" dirty="0"/>
              <a:t>нравственно-патриотического воспитания</a:t>
            </a:r>
          </a:p>
        </p:txBody>
      </p:sp>
      <p:pic>
        <p:nvPicPr>
          <p:cNvPr id="8194" name="Picture 2" descr="C:\Users\Пользователь\Downloads\Презентация 24\IMG_20230917_111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03308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ownloads\Презентация 24\IMG_20230917_113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14" y="1556792"/>
            <a:ext cx="2435811" cy="26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Пользователь\Downloads\Презентация 24\IMG_20201111_14474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35956"/>
            <a:ext cx="2304256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Пользователь\Downloads\Презентация 24\IMG_20210210_1446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2566"/>
            <a:ext cx="2520280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25" y="1431358"/>
            <a:ext cx="2778197" cy="20836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20" y="4295043"/>
            <a:ext cx="2782412" cy="2086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900" y="803138"/>
            <a:ext cx="3213116" cy="2409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9" y="368051"/>
            <a:ext cx="2457729" cy="32769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221088"/>
            <a:ext cx="4871936" cy="2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6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Взаимодействие МБДОУ с социумом включает в себя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2918453" cy="2188840"/>
          </a:xfrm>
        </p:spPr>
      </p:pic>
      <p:pic>
        <p:nvPicPr>
          <p:cNvPr id="2050" name="Picture 2" descr="D:\Фото садик\пдд октябрь19\SAM_1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2857496"/>
            <a:ext cx="3555982" cy="2000240"/>
          </a:xfrm>
          <a:prstGeom prst="rect">
            <a:avLst/>
          </a:prstGeom>
          <a:noFill/>
        </p:spPr>
      </p:pic>
      <p:pic>
        <p:nvPicPr>
          <p:cNvPr id="2051" name="Picture 3" descr="D:\Фото садик\пдд октябрь19\SAM_18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0974" y="4572008"/>
            <a:ext cx="3683026" cy="2071702"/>
          </a:xfrm>
          <a:prstGeom prst="rect">
            <a:avLst/>
          </a:prstGeom>
          <a:noFill/>
        </p:spPr>
      </p:pic>
      <p:pic>
        <p:nvPicPr>
          <p:cNvPr id="2052" name="Picture 4" descr="D:\Фото садик\пдд2016\IMG_02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57158" y="3619547"/>
            <a:ext cx="2428938" cy="3238453"/>
          </a:xfrm>
          <a:prstGeom prst="rect">
            <a:avLst/>
          </a:prstGeom>
          <a:noFill/>
        </p:spPr>
      </p:pic>
      <p:pic>
        <p:nvPicPr>
          <p:cNvPr id="2053" name="Picture 5" descr="F:\Новая папка (2)\IMG_20221026_10530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5478" y="1285860"/>
            <a:ext cx="3238522" cy="24288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Закон №304-ФЗ «О внесении изменений в Федеральный закон «об образовании в Российской Федерации» по вопросам воспитания обучающихся.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Взаимодействие МБДОУ с социумом включает в себя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1340768"/>
            <a:ext cx="3034680" cy="227601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0" y="1401646"/>
            <a:ext cx="2799149" cy="20993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08218"/>
            <a:ext cx="2784309" cy="2088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280226"/>
            <a:ext cx="2688299" cy="2016224"/>
          </a:xfrm>
          <a:prstGeom prst="rect">
            <a:avLst/>
          </a:prstGeom>
        </p:spPr>
      </p:pic>
      <p:pic>
        <p:nvPicPr>
          <p:cNvPr id="4098" name="Picture 2" descr="F:\Новая папка (2)\IMG_20230222_1054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453" y="2857496"/>
            <a:ext cx="3714776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Взаимодействие МБДОУ с социумом включает в себя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00174"/>
            <a:ext cx="2921020" cy="164307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31" y="4643446"/>
            <a:ext cx="3353597" cy="18863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2132" y="4437112"/>
            <a:ext cx="3227850" cy="2420888"/>
          </a:xfrm>
          <a:prstGeom prst="rect">
            <a:avLst/>
          </a:prstGeom>
        </p:spPr>
      </p:pic>
      <p:pic>
        <p:nvPicPr>
          <p:cNvPr id="1026" name="Picture 2" descr="C:\Documents and Settings\User\Рабочий стол\18-01-2024_07-59-22\IMG_20231103_1055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1571612"/>
            <a:ext cx="2895488" cy="2171616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18-01-2024_07-59-22\IMG_20231103_1131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500298" y="2357430"/>
            <a:ext cx="3752744" cy="28145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Федеральная образовательная программа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9043" t="34180" r="29687" b="24804"/>
          <a:stretch>
            <a:fillRect/>
          </a:stretch>
        </p:blipFill>
        <p:spPr bwMode="auto">
          <a:xfrm>
            <a:off x="3851920" y="2564904"/>
            <a:ext cx="500066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096344" cy="443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643446"/>
            <a:ext cx="2585114" cy="190215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7283152" cy="542928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/>
              <a:t>Приобщение </a:t>
            </a:r>
            <a:r>
              <a:rPr lang="ru-RU" dirty="0"/>
              <a:t>детей к традиционным ценностям российского общества </a:t>
            </a:r>
            <a:r>
              <a:rPr lang="ru-RU" dirty="0" smtClean="0"/>
              <a:t>– </a:t>
            </a:r>
            <a:r>
              <a:rPr lang="ru-RU" dirty="0"/>
              <a:t>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686800" cy="5626121"/>
          </a:xfrm>
        </p:spPr>
        <p:txBody>
          <a:bodyPr>
            <a:normAutofit/>
          </a:bodyPr>
          <a:lstStyle/>
          <a:p>
            <a:r>
              <a:rPr lang="ru-RU" dirty="0"/>
              <a:t>Ценности Родина и </a:t>
            </a:r>
            <a:r>
              <a:rPr lang="ru-RU" dirty="0" smtClean="0"/>
              <a:t>природа</a:t>
            </a:r>
          </a:p>
          <a:p>
            <a:r>
              <a:rPr lang="ru-RU" dirty="0" smtClean="0"/>
              <a:t>Ценности </a:t>
            </a:r>
            <a:r>
              <a:rPr lang="ru-RU" dirty="0"/>
              <a:t>милосердие, жизнь, </a:t>
            </a:r>
            <a:r>
              <a:rPr lang="ru-RU" dirty="0" smtClean="0"/>
              <a:t>добро</a:t>
            </a:r>
            <a:endParaRPr lang="ru-RU" dirty="0"/>
          </a:p>
          <a:p>
            <a:r>
              <a:rPr lang="ru-RU" dirty="0"/>
              <a:t>Ценности человек, семья, </a:t>
            </a:r>
            <a:r>
              <a:rPr lang="ru-RU" dirty="0" smtClean="0"/>
              <a:t>сотрудничество</a:t>
            </a:r>
            <a:endParaRPr lang="ru-RU" dirty="0"/>
          </a:p>
          <a:p>
            <a:r>
              <a:rPr lang="ru-RU" dirty="0"/>
              <a:t>Ценность </a:t>
            </a:r>
            <a:r>
              <a:rPr lang="ru-RU" dirty="0" smtClean="0"/>
              <a:t>познание. </a:t>
            </a:r>
            <a:endParaRPr lang="ru-RU" dirty="0"/>
          </a:p>
          <a:p>
            <a:r>
              <a:rPr lang="ru-RU" dirty="0"/>
              <a:t>Ценности жизнь и </a:t>
            </a:r>
            <a:r>
              <a:rPr lang="ru-RU" dirty="0" smtClean="0"/>
              <a:t>здоровье</a:t>
            </a:r>
            <a:endParaRPr lang="ru-RU" dirty="0"/>
          </a:p>
          <a:p>
            <a:r>
              <a:rPr lang="ru-RU" dirty="0"/>
              <a:t>Ценность </a:t>
            </a:r>
            <a:r>
              <a:rPr lang="ru-RU" dirty="0" smtClean="0"/>
              <a:t>труд</a:t>
            </a:r>
          </a:p>
          <a:p>
            <a:r>
              <a:rPr lang="ru-RU" dirty="0"/>
              <a:t>Ценности культура и </a:t>
            </a:r>
            <a:r>
              <a:rPr lang="ru-RU" dirty="0" smtClean="0"/>
              <a:t>красота. 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127" y="3573016"/>
            <a:ext cx="3131840" cy="313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768997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экспериментирование, </a:t>
            </a:r>
          </a:p>
          <a:p>
            <a:r>
              <a:rPr lang="ru-RU" dirty="0"/>
              <a:t>проектная деятельность,</a:t>
            </a:r>
          </a:p>
          <a:p>
            <a:r>
              <a:rPr lang="ru-RU" dirty="0"/>
              <a:t> ситуация общения, </a:t>
            </a:r>
          </a:p>
          <a:p>
            <a:r>
              <a:rPr lang="ru-RU" dirty="0"/>
              <a:t>творческая мастерская, </a:t>
            </a:r>
          </a:p>
          <a:p>
            <a:r>
              <a:rPr lang="ru-RU" dirty="0"/>
              <a:t>мини-музей, </a:t>
            </a:r>
          </a:p>
          <a:p>
            <a:r>
              <a:rPr lang="ru-RU" dirty="0"/>
              <a:t>использование ситуаций повседневной жизни, </a:t>
            </a:r>
          </a:p>
          <a:p>
            <a:r>
              <a:rPr lang="ru-RU" dirty="0"/>
              <a:t>установление совместно с детьми правил жизни группы, </a:t>
            </a:r>
          </a:p>
          <a:p>
            <a:r>
              <a:rPr lang="ru-RU" dirty="0"/>
              <a:t>поддержка спонтанной игры, </a:t>
            </a:r>
          </a:p>
          <a:p>
            <a:r>
              <a:rPr lang="ru-RU" dirty="0"/>
              <a:t>поисковая  деятельность,  </a:t>
            </a:r>
          </a:p>
          <a:p>
            <a:r>
              <a:rPr lang="ru-RU" dirty="0"/>
              <a:t>ситуации  практического  и  морального выбора,</a:t>
            </a:r>
          </a:p>
          <a:p>
            <a:r>
              <a:rPr lang="ru-RU" dirty="0"/>
              <a:t>экологические практикумы, </a:t>
            </a:r>
          </a:p>
          <a:p>
            <a:r>
              <a:rPr lang="ru-RU" dirty="0"/>
              <a:t>игры-путешествия, коллекционирование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0648"/>
            <a:ext cx="293268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53285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B0F0"/>
                </a:solidFill>
              </a:rPr>
              <a:t>Используемые методы  </a:t>
            </a:r>
            <a:endParaRPr lang="ru-RU" sz="4000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r>
              <a:rPr lang="ru-RU" dirty="0"/>
              <a:t>Уклад в </a:t>
            </a:r>
            <a:r>
              <a:rPr lang="ru-RU" dirty="0" smtClean="0"/>
              <a:t>ДОУ </a:t>
            </a:r>
            <a:r>
              <a:rPr lang="ru-RU" dirty="0"/>
              <a:t>направлен, прежде всего, на сплочение коллектива детей, родителей и педагогов</a:t>
            </a:r>
          </a:p>
        </p:txBody>
      </p:sp>
      <p:pic>
        <p:nvPicPr>
          <p:cNvPr id="5122" name="Picture 2" descr="C:\Users\Пользователь\Downloads\Презентация 24\IMG_20210902_1312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2727"/>
            <a:ext cx="2983832" cy="22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322" y="1988840"/>
            <a:ext cx="3165646" cy="2371761"/>
          </a:xfrm>
          <a:prstGeom prst="rect">
            <a:avLst/>
          </a:prstGeom>
        </p:spPr>
      </p:pic>
      <p:pic>
        <p:nvPicPr>
          <p:cNvPr id="10242" name="Picture 2" descr="C:\Documents and Settings\User\Рабочий стол\для през январь 24\IMG_20230303_100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643314"/>
            <a:ext cx="2411015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39784"/>
          </a:xfrm>
        </p:spPr>
        <p:txBody>
          <a:bodyPr/>
          <a:lstStyle/>
          <a:p>
            <a:r>
              <a:rPr lang="ru-RU" dirty="0" smtClean="0"/>
              <a:t>Типы детской активности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предметно-целевая </a:t>
            </a:r>
            <a:endParaRPr lang="ru-RU" dirty="0"/>
          </a:p>
          <a:p>
            <a:r>
              <a:rPr lang="ru-RU" dirty="0" smtClean="0"/>
              <a:t>культурные практики</a:t>
            </a:r>
            <a:endParaRPr lang="ru-RU" dirty="0"/>
          </a:p>
          <a:p>
            <a:r>
              <a:rPr lang="ru-RU" dirty="0" smtClean="0"/>
              <a:t>свободная </a:t>
            </a:r>
            <a:r>
              <a:rPr lang="ru-RU" dirty="0"/>
              <a:t>инициативная деятельность </a:t>
            </a:r>
            <a:r>
              <a:rPr lang="ru-RU" dirty="0" smtClean="0"/>
              <a:t>ребенка</a:t>
            </a:r>
            <a:endParaRPr lang="ru-RU" dirty="0"/>
          </a:p>
        </p:txBody>
      </p:sp>
      <p:pic>
        <p:nvPicPr>
          <p:cNvPr id="6147" name="Picture 3" descr="C:\Users\Пользователь\Downloads\Презентация 24\IMG_20201022_10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7296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Пользователь\Downloads\Презентация 24\IMG_20240117_155806_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94" y="3407296"/>
            <a:ext cx="3172211" cy="237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1" y="4714858"/>
            <a:ext cx="2857520" cy="214314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Documents and Settings\User\Рабочий стол\Новая папка (2)\1674814337_bogatyr-club-p-originalnii-fon-dlya-prezentatsii-fon-vkon-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Государственные  </a:t>
            </a:r>
            <a:r>
              <a:rPr lang="ru-RU" b="1" i="1" dirty="0"/>
              <a:t>праздники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096344" cy="232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879" y="1243446"/>
            <a:ext cx="3117657" cy="233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Пользователь\Desktop\фото  мой телефон\11\1654471106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46" y="1236445"/>
            <a:ext cx="1296144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фото  мой телефон\11\16548316807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16" y="5066473"/>
            <a:ext cx="2931404" cy="16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ользователь\Desktop\фото  мой телефон\11\165645809268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0" y="3697113"/>
            <a:ext cx="2054040" cy="273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ользователь\Desktop\фото  мой телефон\31-03-2022_10-43-32\IMG_20220331_15514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496" y="3758654"/>
            <a:ext cx="2046040" cy="27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ользователь\Desktop\фото  мой телефон\Attachments_de204ka@yandex.ru_2022-03-31_15-04-40 (1)\IMG_20220331_1238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347" y="3079050"/>
            <a:ext cx="1296144" cy="172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249</Words>
  <Application>Microsoft Office PowerPoint</Application>
  <PresentationFormat>Экран (4:3)</PresentationFormat>
  <Paragraphs>42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Georgia</vt:lpstr>
      <vt:lpstr>Тема Office</vt:lpstr>
      <vt:lpstr>Программа воспитания   Вчера. Сегодня. Завтра </vt:lpstr>
      <vt:lpstr>Презентация PowerPoint</vt:lpstr>
      <vt:lpstr>Федеральная образовательная программа </vt:lpstr>
      <vt:lpstr>Презентация PowerPoint</vt:lpstr>
      <vt:lpstr>Презентация PowerPoint</vt:lpstr>
      <vt:lpstr>Презентация PowerPoint</vt:lpstr>
      <vt:lpstr>Презентация PowerPoint</vt:lpstr>
      <vt:lpstr>Типы детской активности </vt:lpstr>
      <vt:lpstr>Государственные  праздники</vt:lpstr>
      <vt:lpstr>Общегражданские  праздники</vt:lpstr>
      <vt:lpstr>Народные праздники</vt:lpstr>
      <vt:lpstr>профессиональные праздники</vt:lpstr>
      <vt:lpstr>Сезонные</vt:lpstr>
      <vt:lpstr>Экологические праздники</vt:lpstr>
      <vt:lpstr>праздники социальной направленности</vt:lpstr>
      <vt:lpstr>Досуговые события </vt:lpstr>
      <vt:lpstr>Центры нравственно-патриотического воспитания</vt:lpstr>
      <vt:lpstr>Презентация PowerPoint</vt:lpstr>
      <vt:lpstr>Взаимодействие МБДОУ с социумом включает в себя</vt:lpstr>
      <vt:lpstr>Взаимодействие МБДОУ с социумом включает в себя</vt:lpstr>
      <vt:lpstr>Взаимодействие МБДОУ с социумом включает в себя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воспитания   Вчера. Сегодня. Завтра </dc:title>
  <dc:creator>User</dc:creator>
  <cp:lastModifiedBy>Учетная запись Майкрософт</cp:lastModifiedBy>
  <cp:revision>48</cp:revision>
  <dcterms:created xsi:type="dcterms:W3CDTF">2024-01-17T06:26:47Z</dcterms:created>
  <dcterms:modified xsi:type="dcterms:W3CDTF">2024-01-18T22:35:45Z</dcterms:modified>
</cp:coreProperties>
</file>